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63" r:id="rId5"/>
    <p:sldId id="267" r:id="rId6"/>
    <p:sldId id="266" r:id="rId7"/>
    <p:sldId id="279" r:id="rId8"/>
    <p:sldId id="275" r:id="rId9"/>
    <p:sldId id="276" r:id="rId10"/>
    <p:sldId id="277" r:id="rId11"/>
    <p:sldId id="278" r:id="rId12"/>
    <p:sldId id="269" r:id="rId13"/>
    <p:sldId id="274" r:id="rId14"/>
    <p:sldId id="270" r:id="rId15"/>
    <p:sldId id="271" r:id="rId16"/>
    <p:sldId id="268" r:id="rId17"/>
    <p:sldId id="272" r:id="rId18"/>
    <p:sldId id="273" r:id="rId1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94660"/>
  </p:normalViewPr>
  <p:slideViewPr>
    <p:cSldViewPr>
      <p:cViewPr varScale="1">
        <p:scale>
          <a:sx n="101" d="100"/>
          <a:sy n="101"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One With God Through His Word</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a:t>08/09/19</a:t>
            </a:r>
            <a:endParaRPr lang="en-US" dirty="0"/>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3A96-F091-4F63-AF44-ADADCE1E6836}"/>
              </a:ext>
            </a:extLst>
          </p:cNvPr>
          <p:cNvSpPr>
            <a:spLocks noGrp="1"/>
          </p:cNvSpPr>
          <p:nvPr>
            <p:ph type="title"/>
          </p:nvPr>
        </p:nvSpPr>
        <p:spPr/>
        <p:txBody>
          <a:bodyPr/>
          <a:lstStyle/>
          <a:p>
            <a:r>
              <a:rPr lang="en-AU" dirty="0"/>
              <a:t>Luke 1:16-17</a:t>
            </a:r>
          </a:p>
        </p:txBody>
      </p:sp>
      <p:sp>
        <p:nvSpPr>
          <p:cNvPr id="3" name="Content Placeholder 2">
            <a:extLst>
              <a:ext uri="{FF2B5EF4-FFF2-40B4-BE49-F238E27FC236}">
                <a16:creationId xmlns:a16="http://schemas.microsoft.com/office/drawing/2014/main" id="{2653FAF4-A98F-4B8F-9EFD-C8B610854C49}"/>
              </a:ext>
            </a:extLst>
          </p:cNvPr>
          <p:cNvSpPr>
            <a:spLocks noGrp="1"/>
          </p:cNvSpPr>
          <p:nvPr>
            <p:ph idx="1"/>
          </p:nvPr>
        </p:nvSpPr>
        <p:spPr/>
        <p:txBody>
          <a:bodyPr/>
          <a:lstStyle/>
          <a:p>
            <a:pPr marL="0" indent="0">
              <a:buNone/>
            </a:pPr>
            <a:r>
              <a:rPr lang="en-AU" b="1" baseline="30000" dirty="0"/>
              <a:t>16</a:t>
            </a:r>
            <a:r>
              <a:rPr lang="en-AU" baseline="30000" dirty="0"/>
              <a:t> </a:t>
            </a:r>
            <a:r>
              <a:rPr lang="en-AU" dirty="0"/>
              <a:t>And he will turn many of the children of Israel to the Lord their God. </a:t>
            </a:r>
          </a:p>
          <a:p>
            <a:pPr marL="0" indent="0">
              <a:buNone/>
            </a:pPr>
            <a:r>
              <a:rPr lang="en-AU" b="1" baseline="30000" dirty="0"/>
              <a:t>17</a:t>
            </a:r>
            <a:r>
              <a:rPr lang="en-AU" baseline="30000" dirty="0"/>
              <a:t> </a:t>
            </a:r>
            <a:r>
              <a:rPr lang="en-AU" dirty="0"/>
              <a:t>He will also go before Him in the spirit and power of Elijah, ‘to turn the </a:t>
            </a:r>
            <a:r>
              <a:rPr lang="en-AU" b="1" dirty="0">
                <a:solidFill>
                  <a:srgbClr val="FF0000"/>
                </a:solidFill>
              </a:rPr>
              <a:t>hearts</a:t>
            </a:r>
            <a:r>
              <a:rPr lang="en-AU" dirty="0"/>
              <a:t> of the fathers to the children,’ and the disobedient to the wisdom of the just, to make ready a people prepared for the Lord.”</a:t>
            </a:r>
          </a:p>
          <a:p>
            <a:pPr marL="0" indent="0">
              <a:buNone/>
            </a:pPr>
            <a:endParaRPr lang="en-AU" dirty="0"/>
          </a:p>
        </p:txBody>
      </p:sp>
    </p:spTree>
    <p:extLst>
      <p:ext uri="{BB962C8B-B14F-4D97-AF65-F5344CB8AC3E}">
        <p14:creationId xmlns:p14="http://schemas.microsoft.com/office/powerpoint/2010/main" val="83109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8CDF-F424-410D-BCED-D24115D4DFA1}"/>
              </a:ext>
            </a:extLst>
          </p:cNvPr>
          <p:cNvSpPr>
            <a:spLocks noGrp="1"/>
          </p:cNvSpPr>
          <p:nvPr>
            <p:ph type="title"/>
          </p:nvPr>
        </p:nvSpPr>
        <p:spPr>
          <a:xfrm>
            <a:off x="0" y="88786"/>
            <a:ext cx="9144000" cy="1052736"/>
          </a:xfrm>
        </p:spPr>
        <p:txBody>
          <a:bodyPr/>
          <a:lstStyle/>
          <a:p>
            <a:r>
              <a:rPr lang="en-AU" dirty="0"/>
              <a:t>How Do We Know The People Are Prepared?</a:t>
            </a:r>
          </a:p>
        </p:txBody>
      </p:sp>
      <p:sp>
        <p:nvSpPr>
          <p:cNvPr id="3" name="Content Placeholder 2">
            <a:extLst>
              <a:ext uri="{FF2B5EF4-FFF2-40B4-BE49-F238E27FC236}">
                <a16:creationId xmlns:a16="http://schemas.microsoft.com/office/drawing/2014/main" id="{E4ECEFEA-1813-4832-B855-9708429F0B2C}"/>
              </a:ext>
            </a:extLst>
          </p:cNvPr>
          <p:cNvSpPr>
            <a:spLocks noGrp="1"/>
          </p:cNvSpPr>
          <p:nvPr>
            <p:ph idx="1"/>
          </p:nvPr>
        </p:nvSpPr>
        <p:spPr>
          <a:xfrm>
            <a:off x="251520" y="1279301"/>
            <a:ext cx="8712968" cy="4525963"/>
          </a:xfrm>
        </p:spPr>
        <p:txBody>
          <a:bodyPr/>
          <a:lstStyle/>
          <a:p>
            <a:pPr marL="514350" indent="-514350">
              <a:buFont typeface="+mj-lt"/>
              <a:buAutoNum type="arabicPeriod"/>
            </a:pPr>
            <a:r>
              <a:rPr lang="en-AU" dirty="0"/>
              <a:t>When many hearts turn to the Lord God</a:t>
            </a:r>
          </a:p>
          <a:p>
            <a:pPr marL="514350" indent="-514350">
              <a:buFont typeface="+mj-lt"/>
              <a:buAutoNum type="arabicPeriod"/>
            </a:pPr>
            <a:r>
              <a:rPr lang="en-AU" b="1" u="sng" dirty="0"/>
              <a:t>Hearts of the fathers turn to their children </a:t>
            </a:r>
            <a:r>
              <a:rPr lang="en-AU" dirty="0"/>
              <a:t>and the hearts of the children turn to the fathers (Naturally and Spiritually)</a:t>
            </a:r>
          </a:p>
        </p:txBody>
      </p:sp>
    </p:spTree>
    <p:extLst>
      <p:ext uri="{BB962C8B-B14F-4D97-AF65-F5344CB8AC3E}">
        <p14:creationId xmlns:p14="http://schemas.microsoft.com/office/powerpoint/2010/main" val="1657116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C329-59EA-4F48-A4D1-CE4FA8B4C5FD}"/>
              </a:ext>
            </a:extLst>
          </p:cNvPr>
          <p:cNvSpPr>
            <a:spLocks noGrp="1"/>
          </p:cNvSpPr>
          <p:nvPr>
            <p:ph type="title"/>
          </p:nvPr>
        </p:nvSpPr>
        <p:spPr/>
        <p:txBody>
          <a:bodyPr/>
          <a:lstStyle/>
          <a:p>
            <a:r>
              <a:rPr lang="en-AU" dirty="0"/>
              <a:t>2 Corinthians 13:14</a:t>
            </a:r>
          </a:p>
        </p:txBody>
      </p:sp>
      <p:sp>
        <p:nvSpPr>
          <p:cNvPr id="3" name="Content Placeholder 2">
            <a:extLst>
              <a:ext uri="{FF2B5EF4-FFF2-40B4-BE49-F238E27FC236}">
                <a16:creationId xmlns:a16="http://schemas.microsoft.com/office/drawing/2014/main" id="{DE2E2C45-88C3-494E-84C0-2A13CF0EDDF5}"/>
              </a:ext>
            </a:extLst>
          </p:cNvPr>
          <p:cNvSpPr>
            <a:spLocks noGrp="1"/>
          </p:cNvSpPr>
          <p:nvPr>
            <p:ph idx="1"/>
          </p:nvPr>
        </p:nvSpPr>
        <p:spPr/>
        <p:txBody>
          <a:bodyPr/>
          <a:lstStyle/>
          <a:p>
            <a:pPr marL="0" indent="0">
              <a:buNone/>
            </a:pPr>
            <a:r>
              <a:rPr lang="en-AU" b="1" baseline="30000" dirty="0"/>
              <a:t>14 </a:t>
            </a:r>
            <a:r>
              <a:rPr lang="en-AU" dirty="0"/>
              <a:t>The </a:t>
            </a:r>
            <a:r>
              <a:rPr lang="en-AU" b="1" dirty="0"/>
              <a:t>grace</a:t>
            </a:r>
            <a:r>
              <a:rPr lang="en-AU" dirty="0"/>
              <a:t> of the </a:t>
            </a:r>
            <a:r>
              <a:rPr lang="en-AU" b="1" u="sng" dirty="0"/>
              <a:t>Lord Jesus Christ</a:t>
            </a:r>
            <a:r>
              <a:rPr lang="en-AU" dirty="0"/>
              <a:t>, and    </a:t>
            </a:r>
            <a:br>
              <a:rPr lang="en-AU" dirty="0"/>
            </a:br>
            <a:r>
              <a:rPr lang="en-AU" dirty="0"/>
              <a:t>    the </a:t>
            </a:r>
            <a:r>
              <a:rPr lang="en-AU" b="1" dirty="0"/>
              <a:t>love</a:t>
            </a:r>
            <a:r>
              <a:rPr lang="en-AU" dirty="0"/>
              <a:t> of          </a:t>
            </a:r>
            <a:r>
              <a:rPr lang="en-AU" b="1" u="sng" dirty="0"/>
              <a:t>God</a:t>
            </a:r>
            <a:r>
              <a:rPr lang="en-AU" dirty="0"/>
              <a:t>, and </a:t>
            </a:r>
          </a:p>
          <a:p>
            <a:pPr marL="0" indent="0">
              <a:buNone/>
            </a:pPr>
            <a:r>
              <a:rPr lang="en-AU" dirty="0"/>
              <a:t>    the </a:t>
            </a:r>
            <a:r>
              <a:rPr lang="en-AU" b="1" dirty="0"/>
              <a:t>communion</a:t>
            </a:r>
            <a:r>
              <a:rPr lang="en-AU" dirty="0"/>
              <a:t> of the </a:t>
            </a:r>
            <a:br>
              <a:rPr lang="en-AU" dirty="0"/>
            </a:br>
            <a:r>
              <a:rPr lang="en-AU" dirty="0"/>
              <a:t>                                 </a:t>
            </a:r>
            <a:r>
              <a:rPr lang="en-AU" b="1" u="sng" dirty="0"/>
              <a:t>Holy Spirit</a:t>
            </a:r>
            <a:r>
              <a:rPr lang="en-AU" dirty="0"/>
              <a:t> </a:t>
            </a:r>
            <a:r>
              <a:rPr lang="en-AU" i="1" dirty="0"/>
              <a:t>be </a:t>
            </a:r>
            <a:r>
              <a:rPr lang="en-AU" dirty="0"/>
              <a:t>with you </a:t>
            </a:r>
            <a:br>
              <a:rPr lang="en-AU" dirty="0"/>
            </a:br>
            <a:r>
              <a:rPr lang="en-AU" dirty="0"/>
              <a:t>                                                   all. Amen.</a:t>
            </a:r>
          </a:p>
        </p:txBody>
      </p:sp>
    </p:spTree>
    <p:extLst>
      <p:ext uri="{BB962C8B-B14F-4D97-AF65-F5344CB8AC3E}">
        <p14:creationId xmlns:p14="http://schemas.microsoft.com/office/powerpoint/2010/main" val="65686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FC89-0BD0-43E5-A182-4D491D628DC2}"/>
              </a:ext>
            </a:extLst>
          </p:cNvPr>
          <p:cNvSpPr>
            <a:spLocks noGrp="1"/>
          </p:cNvSpPr>
          <p:nvPr>
            <p:ph type="title"/>
          </p:nvPr>
        </p:nvSpPr>
        <p:spPr/>
        <p:txBody>
          <a:bodyPr/>
          <a:lstStyle/>
          <a:p>
            <a:r>
              <a:rPr lang="en-AU" dirty="0"/>
              <a:t>Isaiah 59:21</a:t>
            </a:r>
          </a:p>
        </p:txBody>
      </p:sp>
      <p:sp>
        <p:nvSpPr>
          <p:cNvPr id="3" name="Content Placeholder 2">
            <a:extLst>
              <a:ext uri="{FF2B5EF4-FFF2-40B4-BE49-F238E27FC236}">
                <a16:creationId xmlns:a16="http://schemas.microsoft.com/office/drawing/2014/main" id="{C3FBCFAF-4148-4406-AE30-8ED6EF34B9E9}"/>
              </a:ext>
            </a:extLst>
          </p:cNvPr>
          <p:cNvSpPr>
            <a:spLocks noGrp="1"/>
          </p:cNvSpPr>
          <p:nvPr>
            <p:ph idx="1"/>
          </p:nvPr>
        </p:nvSpPr>
        <p:spPr/>
        <p:txBody>
          <a:bodyPr/>
          <a:lstStyle/>
          <a:p>
            <a:pPr marL="0" indent="0">
              <a:buNone/>
            </a:pPr>
            <a:r>
              <a:rPr lang="en-GB" b="1" baseline="30000" dirty="0"/>
              <a:t>21 </a:t>
            </a:r>
            <a:r>
              <a:rPr lang="en-GB" dirty="0"/>
              <a:t>“As for Me,” says the </a:t>
            </a:r>
            <a:r>
              <a:rPr lang="en-GB" cap="small" dirty="0"/>
              <a:t>Lord</a:t>
            </a:r>
            <a:r>
              <a:rPr lang="en-GB" dirty="0"/>
              <a:t>, “this </a:t>
            </a:r>
            <a:r>
              <a:rPr lang="en-GB" i="1" dirty="0"/>
              <a:t>is</a:t>
            </a:r>
            <a:r>
              <a:rPr lang="en-GB" dirty="0"/>
              <a:t> My covenant with them: My </a:t>
            </a:r>
            <a:r>
              <a:rPr lang="en-GB" b="1" dirty="0"/>
              <a:t>Spirit</a:t>
            </a:r>
            <a:r>
              <a:rPr lang="en-GB" dirty="0"/>
              <a:t> who </a:t>
            </a:r>
            <a:r>
              <a:rPr lang="en-GB" i="1" dirty="0"/>
              <a:t>is</a:t>
            </a:r>
            <a:r>
              <a:rPr lang="en-GB" dirty="0"/>
              <a:t> upon you, and My </a:t>
            </a:r>
            <a:r>
              <a:rPr lang="en-GB" b="1" dirty="0"/>
              <a:t>words</a:t>
            </a:r>
            <a:r>
              <a:rPr lang="en-GB" dirty="0"/>
              <a:t> which I have put in your mouth, shall not depart from your mouth, nor from the mouth of your descendants, nor from the mouth of your descendants’ descendants,” says the </a:t>
            </a:r>
            <a:r>
              <a:rPr lang="en-GB" cap="small" dirty="0"/>
              <a:t>Lord</a:t>
            </a:r>
            <a:r>
              <a:rPr lang="en-GB" dirty="0"/>
              <a:t>, “from this time and forevermore.”</a:t>
            </a:r>
            <a:endParaRPr lang="en-AU" dirty="0"/>
          </a:p>
        </p:txBody>
      </p:sp>
    </p:spTree>
    <p:extLst>
      <p:ext uri="{BB962C8B-B14F-4D97-AF65-F5344CB8AC3E}">
        <p14:creationId xmlns:p14="http://schemas.microsoft.com/office/powerpoint/2010/main" val="1207134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53689-14B9-403A-8810-FFB6BB082800}"/>
              </a:ext>
            </a:extLst>
          </p:cNvPr>
          <p:cNvSpPr>
            <a:spLocks noGrp="1"/>
          </p:cNvSpPr>
          <p:nvPr>
            <p:ph type="title"/>
          </p:nvPr>
        </p:nvSpPr>
        <p:spPr/>
        <p:txBody>
          <a:bodyPr/>
          <a:lstStyle/>
          <a:p>
            <a:r>
              <a:rPr lang="en-AU" dirty="0"/>
              <a:t>Nehemiah 8</a:t>
            </a:r>
          </a:p>
        </p:txBody>
      </p:sp>
      <p:sp>
        <p:nvSpPr>
          <p:cNvPr id="3" name="Content Placeholder 2">
            <a:extLst>
              <a:ext uri="{FF2B5EF4-FFF2-40B4-BE49-F238E27FC236}">
                <a16:creationId xmlns:a16="http://schemas.microsoft.com/office/drawing/2014/main" id="{9F1E799E-33CF-4B96-AA18-E2042ECDE658}"/>
              </a:ext>
            </a:extLst>
          </p:cNvPr>
          <p:cNvSpPr>
            <a:spLocks noGrp="1"/>
          </p:cNvSpPr>
          <p:nvPr>
            <p:ph idx="1"/>
          </p:nvPr>
        </p:nvSpPr>
        <p:spPr/>
        <p:txBody>
          <a:bodyPr>
            <a:normAutofit fontScale="92500" lnSpcReduction="10000"/>
          </a:bodyPr>
          <a:lstStyle/>
          <a:p>
            <a:pPr marL="514350" indent="-514350">
              <a:buFont typeface="+mj-lt"/>
              <a:buAutoNum type="arabicPeriod"/>
            </a:pPr>
            <a:r>
              <a:rPr lang="en-AU" dirty="0"/>
              <a:t>Ezra brought the </a:t>
            </a:r>
            <a:r>
              <a:rPr lang="en-AU" b="1" dirty="0"/>
              <a:t>Book of the Law </a:t>
            </a:r>
            <a:r>
              <a:rPr lang="en-AU" dirty="0"/>
              <a:t>(v2)</a:t>
            </a:r>
          </a:p>
          <a:p>
            <a:pPr marL="514350" indent="-514350">
              <a:buFont typeface="+mj-lt"/>
              <a:buAutoNum type="arabicPeriod"/>
            </a:pPr>
            <a:r>
              <a:rPr lang="en-AU" dirty="0"/>
              <a:t>On the </a:t>
            </a:r>
            <a:r>
              <a:rPr lang="en-AU" b="1" dirty="0"/>
              <a:t>first day </a:t>
            </a:r>
            <a:r>
              <a:rPr lang="en-AU" dirty="0"/>
              <a:t>of the </a:t>
            </a:r>
            <a:r>
              <a:rPr lang="en-AU" b="1" dirty="0"/>
              <a:t>Seventh Month </a:t>
            </a:r>
            <a:r>
              <a:rPr lang="en-AU" dirty="0"/>
              <a:t>(v2)</a:t>
            </a:r>
          </a:p>
          <a:p>
            <a:pPr marL="514350" indent="-514350">
              <a:buFont typeface="+mj-lt"/>
              <a:buAutoNum type="arabicPeriod"/>
            </a:pPr>
            <a:r>
              <a:rPr lang="en-AU" dirty="0"/>
              <a:t>Those who could understand and the ears of all the people were attentive (v2-3)</a:t>
            </a:r>
          </a:p>
          <a:p>
            <a:pPr marL="514350" indent="-514350">
              <a:buFont typeface="+mj-lt"/>
              <a:buAutoNum type="arabicPeriod"/>
            </a:pPr>
            <a:r>
              <a:rPr lang="en-AU" dirty="0"/>
              <a:t>Ezra </a:t>
            </a:r>
            <a:r>
              <a:rPr lang="en-AU" b="1" dirty="0"/>
              <a:t>opened</a:t>
            </a:r>
            <a:r>
              <a:rPr lang="en-AU" dirty="0"/>
              <a:t> the </a:t>
            </a:r>
            <a:r>
              <a:rPr lang="en-AU" b="1" dirty="0"/>
              <a:t>book</a:t>
            </a:r>
            <a:r>
              <a:rPr lang="en-AU" dirty="0"/>
              <a:t> (v5)</a:t>
            </a:r>
          </a:p>
          <a:p>
            <a:pPr marL="514350" indent="-514350">
              <a:buFont typeface="+mj-lt"/>
              <a:buAutoNum type="arabicPeriod"/>
            </a:pPr>
            <a:r>
              <a:rPr lang="en-AU" b="1" dirty="0"/>
              <a:t>Worship</a:t>
            </a:r>
            <a:r>
              <a:rPr lang="en-AU" dirty="0"/>
              <a:t> (v6)</a:t>
            </a:r>
          </a:p>
          <a:p>
            <a:pPr marL="514350" indent="-514350">
              <a:buFont typeface="+mj-lt"/>
              <a:buAutoNum type="arabicPeriod"/>
            </a:pPr>
            <a:r>
              <a:rPr lang="en-AU" b="1" dirty="0"/>
              <a:t>Helped</a:t>
            </a:r>
            <a:r>
              <a:rPr lang="en-AU" dirty="0"/>
              <a:t> the people </a:t>
            </a:r>
            <a:r>
              <a:rPr lang="en-AU" b="1" dirty="0"/>
              <a:t>understand</a:t>
            </a:r>
            <a:r>
              <a:rPr lang="en-AU" dirty="0"/>
              <a:t> the Law (v7-8)</a:t>
            </a:r>
          </a:p>
          <a:p>
            <a:pPr marL="514350" indent="-514350">
              <a:buFont typeface="+mj-lt"/>
              <a:buAutoNum type="arabicPeriod"/>
            </a:pPr>
            <a:r>
              <a:rPr lang="en-AU" b="1" dirty="0"/>
              <a:t>Practiced</a:t>
            </a:r>
            <a:r>
              <a:rPr lang="en-AU" dirty="0"/>
              <a:t> what they </a:t>
            </a:r>
            <a:r>
              <a:rPr lang="en-AU" b="1" dirty="0"/>
              <a:t>read</a:t>
            </a:r>
            <a:r>
              <a:rPr lang="en-AU" dirty="0"/>
              <a:t> (v13-18)</a:t>
            </a:r>
          </a:p>
        </p:txBody>
      </p:sp>
    </p:spTree>
    <p:extLst>
      <p:ext uri="{BB962C8B-B14F-4D97-AF65-F5344CB8AC3E}">
        <p14:creationId xmlns:p14="http://schemas.microsoft.com/office/powerpoint/2010/main" val="225474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53689-14B9-403A-8810-FFB6BB082800}"/>
              </a:ext>
            </a:extLst>
          </p:cNvPr>
          <p:cNvSpPr>
            <a:spLocks noGrp="1"/>
          </p:cNvSpPr>
          <p:nvPr>
            <p:ph type="title"/>
          </p:nvPr>
        </p:nvSpPr>
        <p:spPr/>
        <p:txBody>
          <a:bodyPr/>
          <a:lstStyle/>
          <a:p>
            <a:r>
              <a:rPr lang="en-AU"/>
              <a:t>Nehemiah 8</a:t>
            </a:r>
          </a:p>
        </p:txBody>
      </p:sp>
      <p:sp>
        <p:nvSpPr>
          <p:cNvPr id="3" name="Content Placeholder 2">
            <a:extLst>
              <a:ext uri="{FF2B5EF4-FFF2-40B4-BE49-F238E27FC236}">
                <a16:creationId xmlns:a16="http://schemas.microsoft.com/office/drawing/2014/main" id="{9F1E799E-33CF-4B96-AA18-E2042ECDE658}"/>
              </a:ext>
            </a:extLst>
          </p:cNvPr>
          <p:cNvSpPr>
            <a:spLocks noGrp="1"/>
          </p:cNvSpPr>
          <p:nvPr>
            <p:ph idx="1"/>
          </p:nvPr>
        </p:nvSpPr>
        <p:spPr>
          <a:xfrm>
            <a:off x="251520" y="908721"/>
            <a:ext cx="8892480" cy="5256584"/>
          </a:xfrm>
        </p:spPr>
        <p:txBody>
          <a:bodyPr>
            <a:normAutofit fontScale="85000" lnSpcReduction="20000"/>
          </a:bodyPr>
          <a:lstStyle/>
          <a:p>
            <a:pPr marL="514350" indent="-514350">
              <a:buFont typeface="+mj-lt"/>
              <a:buAutoNum type="arabicPeriod"/>
            </a:pPr>
            <a:r>
              <a:rPr lang="en-AU" dirty="0"/>
              <a:t>Ezra brought the </a:t>
            </a:r>
            <a:r>
              <a:rPr lang="en-AU" b="1" dirty="0"/>
              <a:t>Book of the Law </a:t>
            </a:r>
            <a:r>
              <a:rPr lang="en-AU" dirty="0"/>
              <a:t>(v2)</a:t>
            </a:r>
            <a:br>
              <a:rPr lang="en-AU" dirty="0"/>
            </a:br>
            <a:r>
              <a:rPr lang="zh-TW" altLang="en-US" dirty="0"/>
              <a:t>以 斯 拉 將 律 法 書 帶 </a:t>
            </a:r>
            <a:r>
              <a:rPr lang="zh-CN" altLang="en-US" dirty="0"/>
              <a:t>來</a:t>
            </a:r>
            <a:endParaRPr lang="en-AU" dirty="0"/>
          </a:p>
          <a:p>
            <a:pPr marL="514350" indent="-514350">
              <a:buFont typeface="+mj-lt"/>
              <a:buAutoNum type="arabicPeriod"/>
            </a:pPr>
            <a:r>
              <a:rPr lang="en-AU" dirty="0"/>
              <a:t>On the </a:t>
            </a:r>
            <a:r>
              <a:rPr lang="en-AU" b="1" dirty="0"/>
              <a:t>first day </a:t>
            </a:r>
            <a:r>
              <a:rPr lang="en-AU" dirty="0"/>
              <a:t>of the </a:t>
            </a:r>
            <a:r>
              <a:rPr lang="en-AU" b="1" dirty="0"/>
              <a:t>Seventh Month</a:t>
            </a:r>
            <a:br>
              <a:rPr lang="en-AU" dirty="0"/>
            </a:br>
            <a:r>
              <a:rPr lang="zh-CN" altLang="en-US" dirty="0"/>
              <a:t>在 七 月 初 一 日</a:t>
            </a:r>
            <a:endParaRPr lang="en-AU" dirty="0"/>
          </a:p>
          <a:p>
            <a:pPr marL="514350" indent="-514350">
              <a:buFont typeface="+mj-lt"/>
              <a:buAutoNum type="arabicPeriod"/>
            </a:pPr>
            <a:r>
              <a:rPr lang="en-AU" dirty="0"/>
              <a:t>Those who could </a:t>
            </a:r>
            <a:r>
              <a:rPr lang="en-AU" b="1" dirty="0"/>
              <a:t>understand</a:t>
            </a:r>
            <a:r>
              <a:rPr lang="en-AU" dirty="0"/>
              <a:t> and the(v2) ears of all the people were </a:t>
            </a:r>
            <a:r>
              <a:rPr lang="en-AU" b="1" dirty="0"/>
              <a:t>attentive</a:t>
            </a:r>
            <a:r>
              <a:rPr lang="en-AU" dirty="0"/>
              <a:t> (v2-3)</a:t>
            </a:r>
            <a:br>
              <a:rPr lang="en-AU" dirty="0"/>
            </a:br>
            <a:r>
              <a:rPr lang="zh-TW" altLang="en-US" dirty="0"/>
              <a:t>能 明 白 的 男 女 會 眾 面 前</a:t>
            </a:r>
            <a:r>
              <a:rPr lang="zh-CN" altLang="en-US" dirty="0"/>
              <a:t>，</a:t>
            </a:r>
            <a:r>
              <a:rPr lang="zh-TW" altLang="en-US" dirty="0"/>
              <a:t>聽 了 能 明 白 的</a:t>
            </a:r>
            <a:endParaRPr lang="en-AU" dirty="0"/>
          </a:p>
          <a:p>
            <a:pPr marL="514350" indent="-514350">
              <a:buFont typeface="+mj-lt"/>
              <a:buAutoNum type="arabicPeriod"/>
            </a:pPr>
            <a:r>
              <a:rPr lang="en-AU" dirty="0"/>
              <a:t>Ezra </a:t>
            </a:r>
            <a:r>
              <a:rPr lang="en-AU" b="1" dirty="0"/>
              <a:t>opened</a:t>
            </a:r>
            <a:r>
              <a:rPr lang="en-AU" dirty="0"/>
              <a:t> the </a:t>
            </a:r>
            <a:r>
              <a:rPr lang="en-AU" b="1" dirty="0"/>
              <a:t>book</a:t>
            </a:r>
            <a:r>
              <a:rPr lang="en-AU" dirty="0"/>
              <a:t> (v5)</a:t>
            </a:r>
            <a:br>
              <a:rPr lang="en-AU" dirty="0"/>
            </a:br>
            <a:r>
              <a:rPr lang="zh-CN" altLang="en-US" dirty="0"/>
              <a:t>以 斯 拉</a:t>
            </a:r>
            <a:r>
              <a:rPr lang="zh-TW" altLang="en-US" dirty="0"/>
              <a:t> 展 開 這 書</a:t>
            </a:r>
            <a:endParaRPr lang="en-AU" dirty="0"/>
          </a:p>
          <a:p>
            <a:pPr marL="514350" indent="-514350">
              <a:buFont typeface="+mj-lt"/>
              <a:buAutoNum type="arabicPeriod"/>
            </a:pPr>
            <a:r>
              <a:rPr lang="en-AU" dirty="0"/>
              <a:t>Worship (v6) </a:t>
            </a:r>
            <a:r>
              <a:rPr lang="zh-CN" altLang="en-US" dirty="0"/>
              <a:t>敬 拜</a:t>
            </a:r>
            <a:endParaRPr lang="en-AU" dirty="0"/>
          </a:p>
          <a:p>
            <a:pPr marL="514350" indent="-514350">
              <a:buFont typeface="+mj-lt"/>
              <a:buAutoNum type="arabicPeriod"/>
            </a:pPr>
            <a:r>
              <a:rPr lang="en-AU" b="1" dirty="0"/>
              <a:t>Helped</a:t>
            </a:r>
            <a:r>
              <a:rPr lang="en-AU" dirty="0"/>
              <a:t> the people </a:t>
            </a:r>
            <a:r>
              <a:rPr lang="en-AU" b="1" dirty="0"/>
              <a:t>understand</a:t>
            </a:r>
            <a:r>
              <a:rPr lang="en-AU" dirty="0"/>
              <a:t> the Law (v7-8)</a:t>
            </a:r>
            <a:br>
              <a:rPr lang="en-AU" dirty="0"/>
            </a:br>
            <a:r>
              <a:rPr lang="zh-TW" altLang="en-US" dirty="0"/>
              <a:t>講 明 意 思 ， 使 百 姓 明 白 所 念 的 </a:t>
            </a:r>
            <a:r>
              <a:rPr lang="zh-CN" altLang="en-US" dirty="0"/>
              <a:t>律 法 書</a:t>
            </a:r>
            <a:endParaRPr lang="en-AU" dirty="0"/>
          </a:p>
          <a:p>
            <a:pPr marL="514350" indent="-514350">
              <a:buFont typeface="+mj-lt"/>
              <a:buAutoNum type="arabicPeriod"/>
            </a:pPr>
            <a:r>
              <a:rPr lang="en-AU" b="1" dirty="0"/>
              <a:t>Practiced</a:t>
            </a:r>
            <a:r>
              <a:rPr lang="en-AU" dirty="0"/>
              <a:t> what they </a:t>
            </a:r>
            <a:r>
              <a:rPr lang="en-AU" b="1" dirty="0"/>
              <a:t>read</a:t>
            </a:r>
            <a:r>
              <a:rPr lang="en-AU" dirty="0"/>
              <a:t> (v13-18)</a:t>
            </a:r>
            <a:br>
              <a:rPr lang="en-AU" dirty="0"/>
            </a:br>
            <a:r>
              <a:rPr lang="zh-TW" altLang="en-US" dirty="0"/>
              <a:t>留 心 聽 律 法 </a:t>
            </a:r>
            <a:r>
              <a:rPr lang="zh-CN" altLang="en-US" dirty="0"/>
              <a:t>並 實 行</a:t>
            </a:r>
            <a:endParaRPr lang="en-AU" dirty="0"/>
          </a:p>
        </p:txBody>
      </p:sp>
    </p:spTree>
    <p:extLst>
      <p:ext uri="{BB962C8B-B14F-4D97-AF65-F5344CB8AC3E}">
        <p14:creationId xmlns:p14="http://schemas.microsoft.com/office/powerpoint/2010/main" val="1522838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C9B1-C316-4A46-A09D-8ED56FE34F1F}"/>
              </a:ext>
            </a:extLst>
          </p:cNvPr>
          <p:cNvSpPr>
            <a:spLocks noGrp="1"/>
          </p:cNvSpPr>
          <p:nvPr>
            <p:ph type="title"/>
          </p:nvPr>
        </p:nvSpPr>
        <p:spPr/>
        <p:txBody>
          <a:bodyPr/>
          <a:lstStyle/>
          <a:p>
            <a:r>
              <a:rPr lang="en-AU" dirty="0"/>
              <a:t>1. Ezra brought the Book of the Law (v2)</a:t>
            </a:r>
          </a:p>
        </p:txBody>
      </p:sp>
      <p:sp>
        <p:nvSpPr>
          <p:cNvPr id="3" name="Content Placeholder 2">
            <a:extLst>
              <a:ext uri="{FF2B5EF4-FFF2-40B4-BE49-F238E27FC236}">
                <a16:creationId xmlns:a16="http://schemas.microsoft.com/office/drawing/2014/main" id="{C0824AFE-1A7D-4BF4-B71B-5029B4FAECC0}"/>
              </a:ext>
            </a:extLst>
          </p:cNvPr>
          <p:cNvSpPr>
            <a:spLocks noGrp="1"/>
          </p:cNvSpPr>
          <p:nvPr>
            <p:ph idx="1"/>
          </p:nvPr>
        </p:nvSpPr>
        <p:spPr/>
        <p:txBody>
          <a:bodyPr/>
          <a:lstStyle/>
          <a:p>
            <a:pPr marL="0" indent="0">
              <a:buNone/>
            </a:pPr>
            <a:r>
              <a:rPr lang="en-GB" b="1" baseline="30000" dirty="0"/>
              <a:t>2 </a:t>
            </a:r>
            <a:r>
              <a:rPr lang="en-GB" dirty="0"/>
              <a:t>I will worship toward Your holy temple,</a:t>
            </a:r>
            <a:br>
              <a:rPr lang="en-GB" dirty="0"/>
            </a:br>
            <a:r>
              <a:rPr lang="en-GB" dirty="0"/>
              <a:t>And praise Your name</a:t>
            </a:r>
            <a:br>
              <a:rPr lang="en-GB" dirty="0"/>
            </a:br>
            <a:r>
              <a:rPr lang="en-GB" dirty="0"/>
              <a:t>For Your lovingkindness and Your truth;</a:t>
            </a:r>
            <a:br>
              <a:rPr lang="en-GB" dirty="0"/>
            </a:br>
            <a:r>
              <a:rPr lang="en-GB" dirty="0"/>
              <a:t>For You have magnified Your </a:t>
            </a:r>
            <a:r>
              <a:rPr lang="en-GB" b="1" dirty="0"/>
              <a:t>word</a:t>
            </a:r>
            <a:r>
              <a:rPr lang="en-GB" dirty="0"/>
              <a:t> above all Your </a:t>
            </a:r>
            <a:r>
              <a:rPr lang="en-GB" b="1" dirty="0"/>
              <a:t>name</a:t>
            </a:r>
            <a:r>
              <a:rPr lang="en-GB" dirty="0"/>
              <a:t>.</a:t>
            </a:r>
            <a:endParaRPr lang="en-AU" dirty="0"/>
          </a:p>
        </p:txBody>
      </p:sp>
    </p:spTree>
    <p:extLst>
      <p:ext uri="{BB962C8B-B14F-4D97-AF65-F5344CB8AC3E}">
        <p14:creationId xmlns:p14="http://schemas.microsoft.com/office/powerpoint/2010/main" val="1434736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552D6-8CAC-4BA4-97A4-3505CFE5BA35}"/>
              </a:ext>
            </a:extLst>
          </p:cNvPr>
          <p:cNvSpPr>
            <a:spLocks noGrp="1"/>
          </p:cNvSpPr>
          <p:nvPr>
            <p:ph type="title"/>
          </p:nvPr>
        </p:nvSpPr>
        <p:spPr/>
        <p:txBody>
          <a:bodyPr/>
          <a:lstStyle/>
          <a:p>
            <a:r>
              <a:rPr lang="en-AU" dirty="0"/>
              <a:t>2. On the first day of the Seventh Month</a:t>
            </a:r>
          </a:p>
        </p:txBody>
      </p:sp>
      <p:sp>
        <p:nvSpPr>
          <p:cNvPr id="3" name="Content Placeholder 2">
            <a:extLst>
              <a:ext uri="{FF2B5EF4-FFF2-40B4-BE49-F238E27FC236}">
                <a16:creationId xmlns:a16="http://schemas.microsoft.com/office/drawing/2014/main" id="{903C007C-F751-4285-ABF0-C36F50848195}"/>
              </a:ext>
            </a:extLst>
          </p:cNvPr>
          <p:cNvSpPr>
            <a:spLocks noGrp="1"/>
          </p:cNvSpPr>
          <p:nvPr>
            <p:ph idx="1"/>
          </p:nvPr>
        </p:nvSpPr>
        <p:spPr/>
        <p:txBody>
          <a:bodyPr/>
          <a:lstStyle/>
          <a:p>
            <a:r>
              <a:rPr lang="en-AU" dirty="0"/>
              <a:t>Significant</a:t>
            </a:r>
          </a:p>
          <a:p>
            <a:r>
              <a:rPr lang="en-AU" dirty="0"/>
              <a:t>This is the feast of Tabernacle</a:t>
            </a:r>
          </a:p>
          <a:p>
            <a:r>
              <a:rPr lang="en-AU" dirty="0"/>
              <a:t>It has to do with the second coming of Christ</a:t>
            </a:r>
          </a:p>
        </p:txBody>
      </p:sp>
    </p:spTree>
    <p:extLst>
      <p:ext uri="{BB962C8B-B14F-4D97-AF65-F5344CB8AC3E}">
        <p14:creationId xmlns:p14="http://schemas.microsoft.com/office/powerpoint/2010/main" val="324371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A218B-A211-4556-94F6-9C18B9CBE5C9}"/>
              </a:ext>
            </a:extLst>
          </p:cNvPr>
          <p:cNvSpPr>
            <a:spLocks noGrp="1"/>
          </p:cNvSpPr>
          <p:nvPr>
            <p:ph type="title"/>
          </p:nvPr>
        </p:nvSpPr>
        <p:spPr/>
        <p:txBody>
          <a:bodyPr/>
          <a:lstStyle/>
          <a:p>
            <a:r>
              <a:rPr lang="en-AU" dirty="0"/>
              <a:t>3. Those who could understand &amp; their ears were attentive (v2-3)</a:t>
            </a:r>
          </a:p>
        </p:txBody>
      </p:sp>
      <p:sp>
        <p:nvSpPr>
          <p:cNvPr id="3" name="Content Placeholder 2">
            <a:extLst>
              <a:ext uri="{FF2B5EF4-FFF2-40B4-BE49-F238E27FC236}">
                <a16:creationId xmlns:a16="http://schemas.microsoft.com/office/drawing/2014/main" id="{714E1027-89AC-4375-8D36-D7779187F4E5}"/>
              </a:ext>
            </a:extLst>
          </p:cNvPr>
          <p:cNvSpPr>
            <a:spLocks noGrp="1"/>
          </p:cNvSpPr>
          <p:nvPr>
            <p:ph idx="1"/>
          </p:nvPr>
        </p:nvSpPr>
        <p:spPr/>
        <p:txBody>
          <a:bodyPr>
            <a:normAutofit/>
          </a:bodyPr>
          <a:lstStyle/>
          <a:p>
            <a:pPr marL="0" indent="0">
              <a:buNone/>
            </a:pPr>
            <a:r>
              <a:rPr lang="en-GB" b="1" u="sng" dirty="0"/>
              <a:t>Deuteronomy 6:4-9</a:t>
            </a:r>
          </a:p>
          <a:p>
            <a:pPr marL="0" indent="0">
              <a:buNone/>
            </a:pPr>
            <a:r>
              <a:rPr lang="en-GB" b="1" baseline="30000" dirty="0"/>
              <a:t>4 </a:t>
            </a:r>
            <a:r>
              <a:rPr lang="en-GB" dirty="0"/>
              <a:t>“</a:t>
            </a:r>
            <a:r>
              <a:rPr lang="en-GB" b="1" dirty="0"/>
              <a:t>Hear</a:t>
            </a:r>
            <a:r>
              <a:rPr lang="en-GB" dirty="0"/>
              <a:t>, O Israel: The </a:t>
            </a:r>
            <a:r>
              <a:rPr lang="en-GB" cap="small" dirty="0"/>
              <a:t>Lord</a:t>
            </a:r>
            <a:r>
              <a:rPr lang="en-GB" dirty="0"/>
              <a:t> our God, the </a:t>
            </a:r>
            <a:r>
              <a:rPr lang="en-GB" cap="small" dirty="0"/>
              <a:t>Lord</a:t>
            </a:r>
            <a:r>
              <a:rPr lang="en-GB" dirty="0"/>
              <a:t> </a:t>
            </a:r>
            <a:r>
              <a:rPr lang="en-GB" i="1" dirty="0"/>
              <a:t>is</a:t>
            </a:r>
            <a:r>
              <a:rPr lang="en-GB" dirty="0"/>
              <a:t> one! </a:t>
            </a:r>
          </a:p>
          <a:p>
            <a:pPr marL="0" indent="0">
              <a:buNone/>
            </a:pPr>
            <a:r>
              <a:rPr lang="en-GB" b="1" baseline="30000" dirty="0"/>
              <a:t>5 </a:t>
            </a:r>
            <a:r>
              <a:rPr lang="en-GB" dirty="0"/>
              <a:t>You shall love the </a:t>
            </a:r>
            <a:r>
              <a:rPr lang="en-GB" cap="small" dirty="0"/>
              <a:t>Lord</a:t>
            </a:r>
            <a:r>
              <a:rPr lang="en-GB" dirty="0"/>
              <a:t> your God with all your heart, with all your soul, and with all your strength.</a:t>
            </a:r>
          </a:p>
          <a:p>
            <a:pPr marL="0" indent="0">
              <a:buNone/>
            </a:pPr>
            <a:r>
              <a:rPr lang="en-GB" b="1" baseline="30000" dirty="0"/>
              <a:t>6 </a:t>
            </a:r>
            <a:r>
              <a:rPr lang="en-GB" dirty="0"/>
              <a:t>“And these words which I command you today shall be in your heart. </a:t>
            </a:r>
          </a:p>
          <a:p>
            <a:pPr marL="0" indent="0">
              <a:buNone/>
            </a:pPr>
            <a:endParaRPr lang="en-AU" dirty="0"/>
          </a:p>
        </p:txBody>
      </p:sp>
    </p:spTree>
    <p:extLst>
      <p:ext uri="{BB962C8B-B14F-4D97-AF65-F5344CB8AC3E}">
        <p14:creationId xmlns:p14="http://schemas.microsoft.com/office/powerpoint/2010/main" val="2467211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011A5-EEE7-491C-9FDB-B1A50F4B916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1D46C9C-9686-42FC-8C50-C1F279313239}"/>
              </a:ext>
            </a:extLst>
          </p:cNvPr>
          <p:cNvSpPr>
            <a:spLocks noGrp="1"/>
          </p:cNvSpPr>
          <p:nvPr>
            <p:ph idx="1"/>
          </p:nvPr>
        </p:nvSpPr>
        <p:spPr/>
        <p:txBody>
          <a:bodyPr>
            <a:normAutofit fontScale="92500"/>
          </a:bodyPr>
          <a:lstStyle/>
          <a:p>
            <a:pPr marL="0" indent="0">
              <a:buNone/>
            </a:pPr>
            <a:r>
              <a:rPr lang="en-GB" b="1" baseline="30000" dirty="0"/>
              <a:t>7 </a:t>
            </a:r>
            <a:r>
              <a:rPr lang="en-GB" dirty="0"/>
              <a:t>You shall teach them diligently to your children, and shall talk of them when you sit in your house, when you walk by the way, when you lie down, and when you rise up. </a:t>
            </a:r>
          </a:p>
          <a:p>
            <a:pPr marL="0" indent="0">
              <a:buNone/>
            </a:pPr>
            <a:r>
              <a:rPr lang="en-GB" b="1" baseline="30000" dirty="0"/>
              <a:t>8 </a:t>
            </a:r>
            <a:r>
              <a:rPr lang="en-GB" dirty="0"/>
              <a:t>You shall bind them as a sign on your hand, and they shall be as frontlets between your eyes. </a:t>
            </a:r>
          </a:p>
          <a:p>
            <a:pPr marL="0" indent="0">
              <a:buNone/>
            </a:pPr>
            <a:r>
              <a:rPr lang="en-GB" b="1" baseline="30000" dirty="0"/>
              <a:t>9 </a:t>
            </a:r>
            <a:r>
              <a:rPr lang="en-GB" dirty="0"/>
              <a:t>You shall write them on the doorposts of your house and on your gates.</a:t>
            </a:r>
          </a:p>
          <a:p>
            <a:pPr marL="0" indent="0">
              <a:buNone/>
            </a:pPr>
            <a:endParaRPr lang="en-AU" dirty="0"/>
          </a:p>
        </p:txBody>
      </p:sp>
    </p:spTree>
    <p:extLst>
      <p:ext uri="{BB962C8B-B14F-4D97-AF65-F5344CB8AC3E}">
        <p14:creationId xmlns:p14="http://schemas.microsoft.com/office/powerpoint/2010/main" val="31392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B160A-A1F1-43F7-9BDE-05ABA941B23C}"/>
              </a:ext>
            </a:extLst>
          </p:cNvPr>
          <p:cNvSpPr>
            <a:spLocks noGrp="1"/>
          </p:cNvSpPr>
          <p:nvPr>
            <p:ph type="title"/>
          </p:nvPr>
        </p:nvSpPr>
        <p:spPr/>
        <p:txBody>
          <a:bodyPr/>
          <a:lstStyle/>
          <a:p>
            <a:r>
              <a:rPr lang="en-AU" dirty="0"/>
              <a:t>4. Ezra opened the book (v5)</a:t>
            </a:r>
          </a:p>
        </p:txBody>
      </p:sp>
      <p:sp>
        <p:nvSpPr>
          <p:cNvPr id="3" name="Content Placeholder 2">
            <a:extLst>
              <a:ext uri="{FF2B5EF4-FFF2-40B4-BE49-F238E27FC236}">
                <a16:creationId xmlns:a16="http://schemas.microsoft.com/office/drawing/2014/main" id="{4AC26EFC-2BE7-4D70-8C52-673521F0B5F2}"/>
              </a:ext>
            </a:extLst>
          </p:cNvPr>
          <p:cNvSpPr>
            <a:spLocks noGrp="1"/>
          </p:cNvSpPr>
          <p:nvPr>
            <p:ph idx="1"/>
          </p:nvPr>
        </p:nvSpPr>
        <p:spPr/>
        <p:txBody>
          <a:bodyPr>
            <a:normAutofit fontScale="92500" lnSpcReduction="20000"/>
          </a:bodyPr>
          <a:lstStyle/>
          <a:p>
            <a:pPr marL="0" indent="0">
              <a:buNone/>
            </a:pPr>
            <a:r>
              <a:rPr lang="en-AU" b="1" dirty="0"/>
              <a:t>Luke 24:13-35</a:t>
            </a:r>
            <a:endParaRPr lang="en-GB" b="1" baseline="30000" dirty="0"/>
          </a:p>
          <a:p>
            <a:pPr marL="0" indent="0">
              <a:buNone/>
            </a:pPr>
            <a:r>
              <a:rPr lang="en-GB" b="1" baseline="30000" dirty="0"/>
              <a:t>13 </a:t>
            </a:r>
            <a:r>
              <a:rPr lang="en-GB" dirty="0"/>
              <a:t>Now behold, two of them were traveling that same day to a village called Emmaus, which was seven miles from Jerusalem. </a:t>
            </a:r>
          </a:p>
          <a:p>
            <a:pPr marL="0" indent="0">
              <a:buNone/>
            </a:pPr>
            <a:r>
              <a:rPr lang="en-GB" b="1" baseline="30000" dirty="0"/>
              <a:t>14 </a:t>
            </a:r>
            <a:r>
              <a:rPr lang="en-GB" dirty="0"/>
              <a:t>And they talked together of all these things which had happened. </a:t>
            </a:r>
          </a:p>
          <a:p>
            <a:pPr marL="0" indent="0">
              <a:buNone/>
            </a:pPr>
            <a:r>
              <a:rPr lang="en-GB" b="1" baseline="30000" dirty="0"/>
              <a:t>15 </a:t>
            </a:r>
            <a:r>
              <a:rPr lang="en-GB" dirty="0"/>
              <a:t>So it was, while they conversed and reasoned, that Jesus Himself drew near and went with them. </a:t>
            </a:r>
          </a:p>
          <a:p>
            <a:pPr marL="0" indent="0">
              <a:buNone/>
            </a:pPr>
            <a:r>
              <a:rPr lang="en-GB" b="1" baseline="30000" dirty="0"/>
              <a:t>16 </a:t>
            </a:r>
            <a:r>
              <a:rPr lang="en-GB" dirty="0"/>
              <a:t>But their eyes were restrained, so that they did not know Him.</a:t>
            </a:r>
          </a:p>
          <a:p>
            <a:pPr marL="0" indent="0">
              <a:buNone/>
            </a:pPr>
            <a:endParaRPr lang="en-AU" dirty="0"/>
          </a:p>
        </p:txBody>
      </p:sp>
    </p:spTree>
    <p:extLst>
      <p:ext uri="{BB962C8B-B14F-4D97-AF65-F5344CB8AC3E}">
        <p14:creationId xmlns:p14="http://schemas.microsoft.com/office/powerpoint/2010/main" val="3928850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F7D5-7825-4362-95AF-C2AE294ECB6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5E0849C-609E-413F-BE23-408206D8C042}"/>
              </a:ext>
            </a:extLst>
          </p:cNvPr>
          <p:cNvSpPr>
            <a:spLocks noGrp="1"/>
          </p:cNvSpPr>
          <p:nvPr>
            <p:ph idx="1"/>
          </p:nvPr>
        </p:nvSpPr>
        <p:spPr/>
        <p:txBody>
          <a:bodyPr/>
          <a:lstStyle/>
          <a:p>
            <a:pPr marL="0" indent="0">
              <a:buNone/>
            </a:pPr>
            <a:r>
              <a:rPr lang="en-GB" b="1" baseline="30000" dirty="0"/>
              <a:t>17 </a:t>
            </a:r>
            <a:r>
              <a:rPr lang="en-GB" dirty="0"/>
              <a:t>And He said to them, “What kind of conversation </a:t>
            </a:r>
            <a:r>
              <a:rPr lang="en-GB" i="1" dirty="0"/>
              <a:t>is</a:t>
            </a:r>
            <a:r>
              <a:rPr lang="en-GB" dirty="0"/>
              <a:t> this that you have with one another as you walk and are sad?”</a:t>
            </a:r>
          </a:p>
          <a:p>
            <a:pPr marL="0" indent="0">
              <a:buNone/>
            </a:pPr>
            <a:r>
              <a:rPr lang="en-GB" b="1" baseline="30000" dirty="0"/>
              <a:t>18 </a:t>
            </a:r>
            <a:r>
              <a:rPr lang="en-GB" dirty="0"/>
              <a:t>Then the one whose name was Cleopas answered and said to Him, “Are You the only stranger in Jerusalem, and have You not known the things which happened there in these days?”</a:t>
            </a:r>
          </a:p>
          <a:p>
            <a:pPr marL="0" indent="0">
              <a:buNone/>
            </a:pPr>
            <a:endParaRPr lang="en-AU" dirty="0"/>
          </a:p>
        </p:txBody>
      </p:sp>
    </p:spTree>
    <p:extLst>
      <p:ext uri="{BB962C8B-B14F-4D97-AF65-F5344CB8AC3E}">
        <p14:creationId xmlns:p14="http://schemas.microsoft.com/office/powerpoint/2010/main" val="861441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EE53C5-BEB7-41DB-98E3-D77B0B31CFCE}"/>
              </a:ext>
            </a:extLst>
          </p:cNvPr>
          <p:cNvSpPr>
            <a:spLocks noGrp="1"/>
          </p:cNvSpPr>
          <p:nvPr>
            <p:ph idx="1"/>
          </p:nvPr>
        </p:nvSpPr>
        <p:spPr>
          <a:xfrm>
            <a:off x="251520" y="332657"/>
            <a:ext cx="8712968" cy="5400600"/>
          </a:xfrm>
        </p:spPr>
        <p:txBody>
          <a:bodyPr>
            <a:normAutofit fontScale="85000" lnSpcReduction="10000"/>
          </a:bodyPr>
          <a:lstStyle/>
          <a:p>
            <a:pPr marL="0" indent="0">
              <a:buNone/>
            </a:pPr>
            <a:r>
              <a:rPr lang="en-GB" b="1" baseline="30000" dirty="0"/>
              <a:t>19 </a:t>
            </a:r>
            <a:r>
              <a:rPr lang="en-GB" dirty="0"/>
              <a:t>And He said to them, “What things?”</a:t>
            </a:r>
          </a:p>
          <a:p>
            <a:pPr marL="0" indent="0">
              <a:buNone/>
            </a:pPr>
            <a:r>
              <a:rPr lang="en-GB" dirty="0"/>
              <a:t>So they said to Him, “The things concerning Jesus of Nazareth, who was a Prophet mighty in deed and word before God and all the people, </a:t>
            </a:r>
          </a:p>
          <a:p>
            <a:pPr marL="0" indent="0">
              <a:buNone/>
            </a:pPr>
            <a:r>
              <a:rPr lang="en-GB" b="1" baseline="30000" dirty="0"/>
              <a:t>20 </a:t>
            </a:r>
            <a:r>
              <a:rPr lang="en-GB" dirty="0"/>
              <a:t>and how the chief priests and our rulers delivered Him to be condemned to death, and crucified Him. </a:t>
            </a:r>
          </a:p>
          <a:p>
            <a:pPr marL="0" indent="0">
              <a:buNone/>
            </a:pPr>
            <a:r>
              <a:rPr lang="en-GB" b="1" baseline="30000" dirty="0"/>
              <a:t>21 </a:t>
            </a:r>
            <a:r>
              <a:rPr lang="en-GB" dirty="0"/>
              <a:t>But we were hoping that it was He who was going to redeem Israel. Indeed, besides all this, today is the third day since these things happened. </a:t>
            </a:r>
          </a:p>
          <a:p>
            <a:pPr marL="0" indent="0">
              <a:buNone/>
            </a:pPr>
            <a:r>
              <a:rPr lang="en-GB" b="1" baseline="30000" dirty="0"/>
              <a:t>22 </a:t>
            </a:r>
            <a:r>
              <a:rPr lang="en-GB" dirty="0"/>
              <a:t>Yes, and certain women of our company, who arrived at the tomb early, astonished us. </a:t>
            </a:r>
            <a:endParaRPr lang="en-AU" dirty="0"/>
          </a:p>
        </p:txBody>
      </p:sp>
    </p:spTree>
    <p:extLst>
      <p:ext uri="{BB962C8B-B14F-4D97-AF65-F5344CB8AC3E}">
        <p14:creationId xmlns:p14="http://schemas.microsoft.com/office/powerpoint/2010/main" val="216566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FAF30A-F630-4B3F-AC15-380EFE6EE444}"/>
              </a:ext>
            </a:extLst>
          </p:cNvPr>
          <p:cNvSpPr>
            <a:spLocks noGrp="1"/>
          </p:cNvSpPr>
          <p:nvPr>
            <p:ph idx="1"/>
          </p:nvPr>
        </p:nvSpPr>
        <p:spPr>
          <a:xfrm>
            <a:off x="251520" y="260649"/>
            <a:ext cx="8712968" cy="5976664"/>
          </a:xfrm>
        </p:spPr>
        <p:txBody>
          <a:bodyPr>
            <a:normAutofit fontScale="92500" lnSpcReduction="20000"/>
          </a:bodyPr>
          <a:lstStyle/>
          <a:p>
            <a:pPr marL="0" indent="0">
              <a:buNone/>
            </a:pPr>
            <a:r>
              <a:rPr lang="en-GB" b="1" baseline="30000" dirty="0"/>
              <a:t>23 </a:t>
            </a:r>
            <a:r>
              <a:rPr lang="en-GB" dirty="0"/>
              <a:t>When they did not find His body, they came saying that they had also seen a vision of angels who said He was alive. </a:t>
            </a:r>
          </a:p>
          <a:p>
            <a:pPr marL="0" indent="0">
              <a:buNone/>
            </a:pPr>
            <a:r>
              <a:rPr lang="en-GB" b="1" baseline="30000" dirty="0"/>
              <a:t>24 </a:t>
            </a:r>
            <a:r>
              <a:rPr lang="en-GB" dirty="0"/>
              <a:t>And certain of those </a:t>
            </a:r>
            <a:r>
              <a:rPr lang="en-GB" i="1" dirty="0"/>
              <a:t>who were</a:t>
            </a:r>
            <a:r>
              <a:rPr lang="en-GB" dirty="0"/>
              <a:t> with us went to the tomb and found </a:t>
            </a:r>
            <a:r>
              <a:rPr lang="en-GB" i="1" dirty="0"/>
              <a:t>it</a:t>
            </a:r>
            <a:r>
              <a:rPr lang="en-GB" dirty="0"/>
              <a:t> just as the women had said; but Him they did not see.”</a:t>
            </a:r>
          </a:p>
          <a:p>
            <a:pPr marL="0" indent="0">
              <a:buNone/>
            </a:pPr>
            <a:r>
              <a:rPr lang="en-GB" b="1" baseline="30000" dirty="0"/>
              <a:t>25 </a:t>
            </a:r>
            <a:r>
              <a:rPr lang="en-GB" dirty="0"/>
              <a:t>Then He said to them, “O foolish ones, and slow of heart to believe in all that the prophets have spoken! </a:t>
            </a:r>
          </a:p>
          <a:p>
            <a:pPr marL="0" indent="0">
              <a:buNone/>
            </a:pPr>
            <a:r>
              <a:rPr lang="en-GB" b="1" baseline="30000" dirty="0"/>
              <a:t>26 </a:t>
            </a:r>
            <a:r>
              <a:rPr lang="en-GB" dirty="0"/>
              <a:t>Ought not the Christ to have suffered these things and to enter into His glory?” </a:t>
            </a:r>
          </a:p>
          <a:p>
            <a:pPr marL="0" indent="0">
              <a:buNone/>
            </a:pPr>
            <a:r>
              <a:rPr lang="en-GB" b="1" baseline="30000" dirty="0"/>
              <a:t>27 </a:t>
            </a:r>
            <a:r>
              <a:rPr lang="en-GB" dirty="0"/>
              <a:t>And beginning at Moses and all the Prophets, He expounded to them in all the Scriptures the things concerning Himself.</a:t>
            </a:r>
          </a:p>
          <a:p>
            <a:pPr marL="0" indent="0">
              <a:buNone/>
            </a:pPr>
            <a:endParaRPr lang="en-AU" dirty="0"/>
          </a:p>
        </p:txBody>
      </p:sp>
    </p:spTree>
    <p:extLst>
      <p:ext uri="{BB962C8B-B14F-4D97-AF65-F5344CB8AC3E}">
        <p14:creationId xmlns:p14="http://schemas.microsoft.com/office/powerpoint/2010/main" val="1134892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BF3DF-237F-40E1-8533-E320489CB056}"/>
              </a:ext>
            </a:extLst>
          </p:cNvPr>
          <p:cNvSpPr>
            <a:spLocks noGrp="1"/>
          </p:cNvSpPr>
          <p:nvPr>
            <p:ph idx="1"/>
          </p:nvPr>
        </p:nvSpPr>
        <p:spPr>
          <a:xfrm>
            <a:off x="251520" y="476673"/>
            <a:ext cx="8712968" cy="5256584"/>
          </a:xfrm>
        </p:spPr>
        <p:txBody>
          <a:bodyPr>
            <a:normAutofit fontScale="92500" lnSpcReduction="10000"/>
          </a:bodyPr>
          <a:lstStyle/>
          <a:p>
            <a:pPr marL="0" indent="0">
              <a:buNone/>
            </a:pPr>
            <a:r>
              <a:rPr lang="en-GB" b="1" baseline="30000" dirty="0"/>
              <a:t>28 </a:t>
            </a:r>
            <a:r>
              <a:rPr lang="en-GB" dirty="0"/>
              <a:t>Then they drew near to the village where they were going, and He indicated that He would have gone farther. </a:t>
            </a:r>
          </a:p>
          <a:p>
            <a:pPr marL="0" indent="0">
              <a:buNone/>
            </a:pPr>
            <a:r>
              <a:rPr lang="en-GB" b="1" baseline="30000" dirty="0"/>
              <a:t>29 </a:t>
            </a:r>
            <a:r>
              <a:rPr lang="en-GB" dirty="0"/>
              <a:t>But they constrained Him, saying, “Abide with us, for it is toward evening, and the day is far spent.” And He went in to stay with them.</a:t>
            </a:r>
          </a:p>
          <a:p>
            <a:pPr marL="0" indent="0">
              <a:buNone/>
            </a:pPr>
            <a:r>
              <a:rPr lang="en-GB" b="1" baseline="30000" dirty="0"/>
              <a:t>30 </a:t>
            </a:r>
            <a:r>
              <a:rPr lang="en-GB" dirty="0"/>
              <a:t>Now it came to pass, as He sat at the table with them, that He took bread, blessed and broke </a:t>
            </a:r>
            <a:r>
              <a:rPr lang="en-GB" i="1" dirty="0"/>
              <a:t>it,</a:t>
            </a:r>
            <a:r>
              <a:rPr lang="en-GB" dirty="0"/>
              <a:t> and gave it to them. </a:t>
            </a:r>
          </a:p>
          <a:p>
            <a:pPr marL="0" indent="0">
              <a:buNone/>
            </a:pPr>
            <a:r>
              <a:rPr lang="en-GB" b="1" baseline="30000" dirty="0"/>
              <a:t>31 </a:t>
            </a:r>
            <a:r>
              <a:rPr lang="en-GB" dirty="0"/>
              <a:t>Then their eyes were opened and they knew Him; and He vanished from their sight.</a:t>
            </a:r>
          </a:p>
          <a:p>
            <a:pPr marL="0" indent="0">
              <a:buNone/>
            </a:pPr>
            <a:endParaRPr lang="en-AU" dirty="0"/>
          </a:p>
        </p:txBody>
      </p:sp>
    </p:spTree>
    <p:extLst>
      <p:ext uri="{BB962C8B-B14F-4D97-AF65-F5344CB8AC3E}">
        <p14:creationId xmlns:p14="http://schemas.microsoft.com/office/powerpoint/2010/main" val="999660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43157F-6D63-4FE2-91C4-0647054AE503}"/>
              </a:ext>
            </a:extLst>
          </p:cNvPr>
          <p:cNvSpPr>
            <a:spLocks noGrp="1"/>
          </p:cNvSpPr>
          <p:nvPr>
            <p:ph idx="1"/>
          </p:nvPr>
        </p:nvSpPr>
        <p:spPr>
          <a:xfrm>
            <a:off x="251520" y="404665"/>
            <a:ext cx="8712968" cy="5328592"/>
          </a:xfrm>
        </p:spPr>
        <p:txBody>
          <a:bodyPr>
            <a:normAutofit fontScale="92500" lnSpcReduction="20000"/>
          </a:bodyPr>
          <a:lstStyle/>
          <a:p>
            <a:pPr marL="0" indent="0">
              <a:buNone/>
            </a:pPr>
            <a:r>
              <a:rPr lang="en-GB" b="1" baseline="30000" dirty="0"/>
              <a:t>32 </a:t>
            </a:r>
            <a:r>
              <a:rPr lang="en-GB" dirty="0"/>
              <a:t>And they said to one another, “Did not our heart burn within us while He talked with us on the road, and while He opened the Scriptures to us?” </a:t>
            </a:r>
          </a:p>
          <a:p>
            <a:pPr marL="0" indent="0">
              <a:buNone/>
            </a:pPr>
            <a:r>
              <a:rPr lang="en-GB" b="1" baseline="30000" dirty="0"/>
              <a:t>33 </a:t>
            </a:r>
            <a:r>
              <a:rPr lang="en-GB" dirty="0"/>
              <a:t>So they rose up that very hour and returned to Jerusalem, and found the eleven and those </a:t>
            </a:r>
            <a:r>
              <a:rPr lang="en-GB" i="1" dirty="0"/>
              <a:t>who were</a:t>
            </a:r>
            <a:r>
              <a:rPr lang="en-GB" dirty="0"/>
              <a:t> with them gathered together, </a:t>
            </a:r>
          </a:p>
          <a:p>
            <a:pPr marL="0" indent="0">
              <a:buNone/>
            </a:pPr>
            <a:r>
              <a:rPr lang="en-GB" b="1" baseline="30000" dirty="0"/>
              <a:t>34 </a:t>
            </a:r>
            <a:r>
              <a:rPr lang="en-GB" dirty="0"/>
              <a:t>saying, “The Lord is risen indeed, and has appeared to Simon!” </a:t>
            </a:r>
          </a:p>
          <a:p>
            <a:pPr marL="0" indent="0">
              <a:buNone/>
            </a:pPr>
            <a:r>
              <a:rPr lang="en-GB" b="1" baseline="30000" dirty="0"/>
              <a:t>35 </a:t>
            </a:r>
            <a:r>
              <a:rPr lang="en-GB" dirty="0"/>
              <a:t>And they told about the things </a:t>
            </a:r>
            <a:r>
              <a:rPr lang="en-GB" i="1" dirty="0"/>
              <a:t>that had happened</a:t>
            </a:r>
            <a:r>
              <a:rPr lang="en-GB" dirty="0"/>
              <a:t> on the road, and how He was known to them in the breaking of bread.</a:t>
            </a:r>
          </a:p>
          <a:p>
            <a:pPr marL="0" indent="0">
              <a:buNone/>
            </a:pPr>
            <a:endParaRPr lang="en-AU" dirty="0"/>
          </a:p>
        </p:txBody>
      </p:sp>
    </p:spTree>
    <p:extLst>
      <p:ext uri="{BB962C8B-B14F-4D97-AF65-F5344CB8AC3E}">
        <p14:creationId xmlns:p14="http://schemas.microsoft.com/office/powerpoint/2010/main" val="3364028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5A39-FF35-466B-8582-36E95BC44559}"/>
              </a:ext>
            </a:extLst>
          </p:cNvPr>
          <p:cNvSpPr>
            <a:spLocks noGrp="1"/>
          </p:cNvSpPr>
          <p:nvPr>
            <p:ph type="title"/>
          </p:nvPr>
        </p:nvSpPr>
        <p:spPr/>
        <p:txBody>
          <a:bodyPr/>
          <a:lstStyle/>
          <a:p>
            <a:r>
              <a:rPr lang="en-AU" dirty="0"/>
              <a:t>Song of Songs 1:2</a:t>
            </a:r>
          </a:p>
        </p:txBody>
      </p:sp>
      <p:sp>
        <p:nvSpPr>
          <p:cNvPr id="3" name="Content Placeholder 2">
            <a:extLst>
              <a:ext uri="{FF2B5EF4-FFF2-40B4-BE49-F238E27FC236}">
                <a16:creationId xmlns:a16="http://schemas.microsoft.com/office/drawing/2014/main" id="{EE752E59-2396-469F-A3AA-075AB6A6D9E5}"/>
              </a:ext>
            </a:extLst>
          </p:cNvPr>
          <p:cNvSpPr>
            <a:spLocks noGrp="1"/>
          </p:cNvSpPr>
          <p:nvPr>
            <p:ph idx="1"/>
          </p:nvPr>
        </p:nvSpPr>
        <p:spPr/>
        <p:txBody>
          <a:bodyPr/>
          <a:lstStyle/>
          <a:p>
            <a:pPr marL="0" indent="0">
              <a:buNone/>
            </a:pPr>
            <a:r>
              <a:rPr lang="en-GB" b="1" baseline="30000" dirty="0"/>
              <a:t>2 </a:t>
            </a:r>
            <a:r>
              <a:rPr lang="en-GB" dirty="0"/>
              <a:t>Let him kiss me with the kisses of his mouth—</a:t>
            </a:r>
            <a:br>
              <a:rPr lang="en-GB" dirty="0"/>
            </a:br>
            <a:r>
              <a:rPr lang="en-GB" dirty="0"/>
              <a:t>For your love </a:t>
            </a:r>
            <a:r>
              <a:rPr lang="en-GB" i="1" dirty="0"/>
              <a:t>is</a:t>
            </a:r>
            <a:r>
              <a:rPr lang="en-GB" dirty="0"/>
              <a:t> better than wine.</a:t>
            </a:r>
            <a:endParaRPr lang="en-AU" dirty="0"/>
          </a:p>
        </p:txBody>
      </p:sp>
    </p:spTree>
    <p:extLst>
      <p:ext uri="{BB962C8B-B14F-4D97-AF65-F5344CB8AC3E}">
        <p14:creationId xmlns:p14="http://schemas.microsoft.com/office/powerpoint/2010/main" val="224214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2124</TotalTime>
  <Words>1276</Words>
  <Application>Microsoft Office PowerPoint</Application>
  <PresentationFormat>On-screen Show (4:3)</PresentationFormat>
  <Paragraphs>72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맑은 고딕</vt:lpstr>
      <vt:lpstr>Arial</vt:lpstr>
      <vt:lpstr>Century Gothic</vt:lpstr>
      <vt:lpstr>Office Theme</vt:lpstr>
      <vt:lpstr>One With God Through His Word</vt:lpstr>
      <vt:lpstr>Luke 1:16-17</vt:lpstr>
      <vt:lpstr>How Do We Know The People Are Prepared?</vt:lpstr>
      <vt:lpstr>2 Corinthians 13:14</vt:lpstr>
      <vt:lpstr>Isaiah 59:21</vt:lpstr>
      <vt:lpstr>Nehemiah 8</vt:lpstr>
      <vt:lpstr>Nehemiah 8</vt:lpstr>
      <vt:lpstr>1. Ezra brought the Book of the Law (v2)</vt:lpstr>
      <vt:lpstr>2. On the first day of the Seventh Month</vt:lpstr>
      <vt:lpstr>3. Those who could understand &amp; their ears were attentive (v2-3)</vt:lpstr>
      <vt:lpstr>PowerPoint Presentation</vt:lpstr>
      <vt:lpstr>4. Ezra opened the book (v5)</vt:lpstr>
      <vt:lpstr>PowerPoint Presentation</vt:lpstr>
      <vt:lpstr>PowerPoint Presentation</vt:lpstr>
      <vt:lpstr>PowerPoint Presentation</vt:lpstr>
      <vt:lpstr>PowerPoint Presentation</vt:lpstr>
      <vt:lpstr>PowerPoint Presentation</vt:lpstr>
      <vt:lpstr>Song of Songs 1:2</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311</cp:revision>
  <dcterms:created xsi:type="dcterms:W3CDTF">2014-04-01T16:35:38Z</dcterms:created>
  <dcterms:modified xsi:type="dcterms:W3CDTF">2019-12-12T01:20:39Z</dcterms:modified>
</cp:coreProperties>
</file>